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D6A3-4ED7-4EAC-9F78-17C6312132C3}" type="datetimeFigureOut">
              <a:rPr lang="it-IT" smtClean="0"/>
              <a:t>15/02/2024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5941-5DD9-4514-B4F1-3FBCF82B51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09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D6A3-4ED7-4EAC-9F78-17C6312132C3}" type="datetimeFigureOut">
              <a:rPr lang="it-IT" smtClean="0"/>
              <a:t>15/02/2024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5941-5DD9-4514-B4F1-3FBCF82B51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96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D6A3-4ED7-4EAC-9F78-17C6312132C3}" type="datetimeFigureOut">
              <a:rPr lang="it-IT" smtClean="0"/>
              <a:t>15/02/2024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5941-5DD9-4514-B4F1-3FBCF82B51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086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D6A3-4ED7-4EAC-9F78-17C6312132C3}" type="datetimeFigureOut">
              <a:rPr lang="it-IT" smtClean="0"/>
              <a:t>15/02/2024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5941-5DD9-4514-B4F1-3FBCF82B51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559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D6A3-4ED7-4EAC-9F78-17C6312132C3}" type="datetimeFigureOut">
              <a:rPr lang="it-IT" smtClean="0"/>
              <a:t>15/02/2024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5941-5DD9-4514-B4F1-3FBCF82B51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413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D6A3-4ED7-4EAC-9F78-17C6312132C3}" type="datetimeFigureOut">
              <a:rPr lang="it-IT" smtClean="0"/>
              <a:t>15/02/2024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5941-5DD9-4514-B4F1-3FBCF82B51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5263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D6A3-4ED7-4EAC-9F78-17C6312132C3}" type="datetimeFigureOut">
              <a:rPr lang="it-IT" smtClean="0"/>
              <a:t>15/02/2024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5941-5DD9-4514-B4F1-3FBCF82B51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764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D6A3-4ED7-4EAC-9F78-17C6312132C3}" type="datetimeFigureOut">
              <a:rPr lang="it-IT" smtClean="0"/>
              <a:t>15/02/2024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5941-5DD9-4514-B4F1-3FBCF82B51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2152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D6A3-4ED7-4EAC-9F78-17C6312132C3}" type="datetimeFigureOut">
              <a:rPr lang="it-IT" smtClean="0"/>
              <a:t>15/02/2024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5941-5DD9-4514-B4F1-3FBCF82B51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0955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D6A3-4ED7-4EAC-9F78-17C6312132C3}" type="datetimeFigureOut">
              <a:rPr lang="it-IT" smtClean="0"/>
              <a:t>15/02/2024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5941-5DD9-4514-B4F1-3FBCF82B51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531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D6A3-4ED7-4EAC-9F78-17C6312132C3}" type="datetimeFigureOut">
              <a:rPr lang="it-IT" smtClean="0"/>
              <a:t>15/02/2024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5941-5DD9-4514-B4F1-3FBCF82B51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603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9AD6A3-4ED7-4EAC-9F78-17C6312132C3}" type="datetimeFigureOut">
              <a:rPr lang="it-IT" smtClean="0"/>
              <a:t>15/02/2024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475941-5DD9-4514-B4F1-3FBCF82B51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645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fiore, grafica, pianta&#10;&#10;Descrizione generata automaticamente">
            <a:extLst>
              <a:ext uri="{FF2B5EF4-FFF2-40B4-BE49-F238E27FC236}">
                <a16:creationId xmlns:a16="http://schemas.microsoft.com/office/drawing/2014/main" id="{8E43EE36-1797-C531-9404-35E5ABA5B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45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lettera, schermata, cartone animato&#10;&#10;Descrizione generata automaticamente">
            <a:extLst>
              <a:ext uri="{FF2B5EF4-FFF2-40B4-BE49-F238E27FC236}">
                <a16:creationId xmlns:a16="http://schemas.microsoft.com/office/drawing/2014/main" id="{2C056091-DE67-587F-A61A-388D3E101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25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lettera, carta, schermata&#10;&#10;Descrizione generata automaticamente">
            <a:extLst>
              <a:ext uri="{FF2B5EF4-FFF2-40B4-BE49-F238E27FC236}">
                <a16:creationId xmlns:a16="http://schemas.microsoft.com/office/drawing/2014/main" id="{5F6C594C-A008-BB83-BEF1-929A146C0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73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0</Words>
  <Application>Microsoft Office PowerPoint</Application>
  <PresentationFormat>Presentazione su schermo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Nicola Trifiro'</dc:creator>
  <cp:lastModifiedBy>Nicola Trifiro'</cp:lastModifiedBy>
  <cp:revision>1</cp:revision>
  <dcterms:created xsi:type="dcterms:W3CDTF">2024-02-15T06:59:05Z</dcterms:created>
  <dcterms:modified xsi:type="dcterms:W3CDTF">2024-02-15T07:52:18Z</dcterms:modified>
</cp:coreProperties>
</file>